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sldIdLst>
    <p:sldId id="256" r:id="rId2"/>
  </p:sldIdLst>
  <p:sldSz cx="51206400" cy="28803600"/>
  <p:notesSz cx="9926638" cy="6781800"/>
  <p:defaultTextStyle>
    <a:defPPr>
      <a:defRPr lang="en-US"/>
    </a:defPPr>
    <a:lvl1pPr algn="l" defTabSz="4171950" rtl="0" eaLnBrk="0" fontAlgn="base" hangingPunct="0">
      <a:spcBef>
        <a:spcPct val="0"/>
      </a:spcBef>
      <a:spcAft>
        <a:spcPct val="0"/>
      </a:spcAft>
      <a:defRPr sz="2200" kern="1200">
        <a:solidFill>
          <a:schemeClr val="bg2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2082800" indent="-1625600" algn="l" defTabSz="4171950" rtl="0" eaLnBrk="0" fontAlgn="base" hangingPunct="0">
      <a:spcBef>
        <a:spcPct val="0"/>
      </a:spcBef>
      <a:spcAft>
        <a:spcPct val="0"/>
      </a:spcAft>
      <a:defRPr sz="2200" kern="1200">
        <a:solidFill>
          <a:schemeClr val="bg2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4171950" indent="-3252788" algn="l" defTabSz="4171950" rtl="0" eaLnBrk="0" fontAlgn="base" hangingPunct="0">
      <a:spcBef>
        <a:spcPct val="0"/>
      </a:spcBef>
      <a:spcAft>
        <a:spcPct val="0"/>
      </a:spcAft>
      <a:defRPr sz="2200" kern="1200">
        <a:solidFill>
          <a:schemeClr val="bg2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6256338" indent="-4886325" algn="l" defTabSz="4171950" rtl="0" eaLnBrk="0" fontAlgn="base" hangingPunct="0">
      <a:spcBef>
        <a:spcPct val="0"/>
      </a:spcBef>
      <a:spcAft>
        <a:spcPct val="0"/>
      </a:spcAft>
      <a:defRPr sz="2200" kern="1200">
        <a:solidFill>
          <a:schemeClr val="bg2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8345488" indent="-6518275" algn="l" defTabSz="4171950" rtl="0" eaLnBrk="0" fontAlgn="base" hangingPunct="0">
      <a:spcBef>
        <a:spcPct val="0"/>
      </a:spcBef>
      <a:spcAft>
        <a:spcPct val="0"/>
      </a:spcAft>
      <a:defRPr sz="2200" kern="1200">
        <a:solidFill>
          <a:schemeClr val="bg2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200" kern="1200">
        <a:solidFill>
          <a:schemeClr val="bg2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200" kern="1200">
        <a:solidFill>
          <a:schemeClr val="bg2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200" kern="1200">
        <a:solidFill>
          <a:schemeClr val="bg2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200" kern="1200">
        <a:solidFill>
          <a:schemeClr val="bg2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072">
          <p15:clr>
            <a:srgbClr val="A4A3A4"/>
          </p15:clr>
        </p15:guide>
        <p15:guide id="2" pos="161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4"/>
    <p:restoredTop sz="94660"/>
  </p:normalViewPr>
  <p:slideViewPr>
    <p:cSldViewPr snapToGrid="0">
      <p:cViewPr varScale="1">
        <p:scale>
          <a:sx n="26" d="100"/>
          <a:sy n="26" d="100"/>
        </p:scale>
        <p:origin x="1368" y="488"/>
      </p:cViewPr>
      <p:guideLst>
        <p:guide orient="horz" pos="9072"/>
        <p:guide pos="1612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88739" y="8183632"/>
            <a:ext cx="40672362" cy="56468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77476" y="14928103"/>
            <a:ext cx="33494887" cy="6732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81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162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743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3243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905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4865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067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6487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2EC777-BB42-804C-8FA9-E295BA80FC3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A29F3B-CB2D-0B49-AF76-413312EC0E24}" type="datetimeFigureOut">
              <a:rPr lang="en-US" altLang="en-US"/>
              <a:pPr>
                <a:defRPr/>
              </a:pPr>
              <a:t>4/24/21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C4DF6-4F58-E242-BF8A-20BF9442B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83C4BC-E6DA-D247-B40A-EE962F383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A90EF3-B9BC-124E-9C96-0BF37E1BC5D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72849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3B637-62A4-834C-BB77-DCDDE6C08A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15CB34-73BE-AF4E-8E16-FA45B12C5CF0}" type="datetimeFigureOut">
              <a:rPr lang="en-US" altLang="en-US"/>
              <a:pPr>
                <a:defRPr/>
              </a:pPr>
              <a:t>4/24/21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6AC6D9-A52D-5340-B27E-A8C0DFB53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CC1415-C334-5E4D-9978-D9BB3D9B6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3B3816-EAA2-F04A-8D59-C6307186C3E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24474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018346" y="1408662"/>
            <a:ext cx="8074663" cy="2996596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4380" y="1408662"/>
            <a:ext cx="23426486" cy="299659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824C1B-8958-7A4A-B2AC-1E450E1278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55691-0FD6-D146-BE7D-DF0EE9592CDB}" type="datetimeFigureOut">
              <a:rPr lang="en-US" altLang="en-US"/>
              <a:pPr>
                <a:defRPr/>
              </a:pPr>
              <a:t>4/24/21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270B16-8CC5-F949-BB09-4A76FF815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8B079A-C896-3347-8076-C763A704D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B796D-2EA1-F740-9778-AC24E918ED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36214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BFFB71-E389-E34B-9113-FFC33CA951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BB13C-E868-8C4C-8597-E97421F5711F}" type="datetimeFigureOut">
              <a:rPr lang="en-US" altLang="en-US"/>
              <a:pPr>
                <a:defRPr/>
              </a:pPr>
              <a:t>4/24/21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F40F92-DEB6-BD40-A72A-568ABC077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B1E24A-5C48-8F4E-A83B-19992E306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7F9C6-6535-2945-9B48-9A592CD112E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27681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10" y="16928271"/>
            <a:ext cx="40672362" cy="5232154"/>
          </a:xfrm>
        </p:spPr>
        <p:txBody>
          <a:bodyPr anchor="t"/>
          <a:lstStyle>
            <a:lvl1pPr algn="l">
              <a:defRPr sz="1386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10" y="11165591"/>
            <a:ext cx="40672362" cy="5762682"/>
          </a:xfrm>
        </p:spPr>
        <p:txBody>
          <a:bodyPr anchor="b"/>
          <a:lstStyle>
            <a:lvl1pPr marL="0" indent="0">
              <a:buNone/>
              <a:defRPr sz="6968">
                <a:solidFill>
                  <a:schemeClr val="tx1">
                    <a:tint val="75000"/>
                  </a:schemeClr>
                </a:solidFill>
              </a:defRPr>
            </a:lvl1pPr>
            <a:lvl2pPr marL="1581094" indent="0">
              <a:buNone/>
              <a:defRPr sz="6286">
                <a:solidFill>
                  <a:schemeClr val="tx1">
                    <a:tint val="75000"/>
                  </a:schemeClr>
                </a:solidFill>
              </a:defRPr>
            </a:lvl2pPr>
            <a:lvl3pPr marL="3162188" indent="0">
              <a:buNone/>
              <a:defRPr sz="5605">
                <a:solidFill>
                  <a:schemeClr val="tx1">
                    <a:tint val="75000"/>
                  </a:schemeClr>
                </a:solidFill>
              </a:defRPr>
            </a:lvl3pPr>
            <a:lvl4pPr marL="4743280" indent="0">
              <a:buNone/>
              <a:defRPr sz="4923">
                <a:solidFill>
                  <a:schemeClr val="tx1">
                    <a:tint val="75000"/>
                  </a:schemeClr>
                </a:solidFill>
              </a:defRPr>
            </a:lvl4pPr>
            <a:lvl5pPr marL="6324374" indent="0">
              <a:buNone/>
              <a:defRPr sz="4923">
                <a:solidFill>
                  <a:schemeClr val="tx1">
                    <a:tint val="75000"/>
                  </a:schemeClr>
                </a:solidFill>
              </a:defRPr>
            </a:lvl5pPr>
            <a:lvl6pPr marL="7905468" indent="0">
              <a:buNone/>
              <a:defRPr sz="4923">
                <a:solidFill>
                  <a:schemeClr val="tx1">
                    <a:tint val="75000"/>
                  </a:schemeClr>
                </a:solidFill>
              </a:defRPr>
            </a:lvl6pPr>
            <a:lvl7pPr marL="9486563" indent="0">
              <a:buNone/>
              <a:defRPr sz="4923">
                <a:solidFill>
                  <a:schemeClr val="tx1">
                    <a:tint val="75000"/>
                  </a:schemeClr>
                </a:solidFill>
              </a:defRPr>
            </a:lvl7pPr>
            <a:lvl8pPr marL="11067652" indent="0">
              <a:buNone/>
              <a:defRPr sz="4923">
                <a:solidFill>
                  <a:schemeClr val="tx1">
                    <a:tint val="75000"/>
                  </a:schemeClr>
                </a:solidFill>
              </a:defRPr>
            </a:lvl8pPr>
            <a:lvl9pPr marL="12648747" indent="0">
              <a:buNone/>
              <a:defRPr sz="49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6BAE5-1DAD-5149-8A11-C8ACE8286D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07182-E61A-404D-BD8D-D1CFDB7442D1}" type="datetimeFigureOut">
              <a:rPr lang="en-US" altLang="en-US"/>
              <a:pPr>
                <a:defRPr/>
              </a:pPr>
              <a:t>4/24/21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313C99-D48C-C640-8225-5884F19FF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3537CD-4E5E-7847-A519-6CE4E2F32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77128-4F84-8444-B612-757E83F4558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35150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4372" y="8195823"/>
            <a:ext cx="15750571" cy="23178806"/>
          </a:xfrm>
        </p:spPr>
        <p:txBody>
          <a:bodyPr/>
          <a:lstStyle>
            <a:lvl1pPr>
              <a:defRPr sz="9543"/>
            </a:lvl1pPr>
            <a:lvl2pPr>
              <a:defRPr sz="8255"/>
            </a:lvl2pPr>
            <a:lvl3pPr>
              <a:defRPr sz="6968"/>
            </a:lvl3pPr>
            <a:lvl4pPr>
              <a:defRPr sz="6286"/>
            </a:lvl4pPr>
            <a:lvl5pPr>
              <a:defRPr sz="6286"/>
            </a:lvl5pPr>
            <a:lvl6pPr>
              <a:defRPr sz="6286"/>
            </a:lvl6pPr>
            <a:lvl7pPr>
              <a:defRPr sz="6286"/>
            </a:lvl7pPr>
            <a:lvl8pPr>
              <a:defRPr sz="6286"/>
            </a:lvl8pPr>
            <a:lvl9pPr>
              <a:defRPr sz="628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342441" y="8195823"/>
            <a:ext cx="15750571" cy="23178806"/>
          </a:xfrm>
        </p:spPr>
        <p:txBody>
          <a:bodyPr/>
          <a:lstStyle>
            <a:lvl1pPr>
              <a:defRPr sz="9543"/>
            </a:lvl1pPr>
            <a:lvl2pPr>
              <a:defRPr sz="8255"/>
            </a:lvl2pPr>
            <a:lvl3pPr>
              <a:defRPr sz="6968"/>
            </a:lvl3pPr>
            <a:lvl4pPr>
              <a:defRPr sz="6286"/>
            </a:lvl4pPr>
            <a:lvl5pPr>
              <a:defRPr sz="6286"/>
            </a:lvl5pPr>
            <a:lvl6pPr>
              <a:defRPr sz="6286"/>
            </a:lvl6pPr>
            <a:lvl7pPr>
              <a:defRPr sz="6286"/>
            </a:lvl7pPr>
            <a:lvl8pPr>
              <a:defRPr sz="6286"/>
            </a:lvl8pPr>
            <a:lvl9pPr>
              <a:defRPr sz="628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9010551-58F1-7846-8DF1-F9E5DA9AEB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23AB01-08A7-DE4B-982E-EB038BDEA338}" type="datetimeFigureOut">
              <a:rPr lang="en-US" altLang="en-US"/>
              <a:pPr>
                <a:defRPr/>
              </a:pPr>
              <a:t>4/24/21</a:t>
            </a:fld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FB50722-46B1-6847-923C-293A253F4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0971640-825F-C547-BA78-7AFA891B7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93BA5E-DC03-A34A-9396-C6CDC618C71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68570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2493" y="1054969"/>
            <a:ext cx="43064854" cy="439061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2495" y="5896846"/>
            <a:ext cx="21141988" cy="2457525"/>
          </a:xfrm>
        </p:spPr>
        <p:txBody>
          <a:bodyPr anchor="b"/>
          <a:lstStyle>
            <a:lvl1pPr marL="0" indent="0">
              <a:buNone/>
              <a:defRPr sz="8255" b="1"/>
            </a:lvl1pPr>
            <a:lvl2pPr marL="1581094" indent="0">
              <a:buNone/>
              <a:defRPr sz="6968" b="1"/>
            </a:lvl2pPr>
            <a:lvl3pPr marL="3162188" indent="0">
              <a:buNone/>
              <a:defRPr sz="6286" b="1"/>
            </a:lvl3pPr>
            <a:lvl4pPr marL="4743280" indent="0">
              <a:buNone/>
              <a:defRPr sz="5605" b="1"/>
            </a:lvl4pPr>
            <a:lvl5pPr marL="6324374" indent="0">
              <a:buNone/>
              <a:defRPr sz="5605" b="1"/>
            </a:lvl5pPr>
            <a:lvl6pPr marL="7905468" indent="0">
              <a:buNone/>
              <a:defRPr sz="5605" b="1"/>
            </a:lvl6pPr>
            <a:lvl7pPr marL="9486563" indent="0">
              <a:buNone/>
              <a:defRPr sz="5605" b="1"/>
            </a:lvl7pPr>
            <a:lvl8pPr marL="11067652" indent="0">
              <a:buNone/>
              <a:defRPr sz="5605" b="1"/>
            </a:lvl8pPr>
            <a:lvl9pPr marL="12648747" indent="0">
              <a:buNone/>
              <a:defRPr sz="560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92495" y="8354370"/>
            <a:ext cx="21141988" cy="15178124"/>
          </a:xfrm>
        </p:spPr>
        <p:txBody>
          <a:bodyPr/>
          <a:lstStyle>
            <a:lvl1pPr>
              <a:defRPr sz="8255"/>
            </a:lvl1pPr>
            <a:lvl2pPr>
              <a:defRPr sz="6968"/>
            </a:lvl2pPr>
            <a:lvl3pPr>
              <a:defRPr sz="6286"/>
            </a:lvl3pPr>
            <a:lvl4pPr>
              <a:defRPr sz="5605"/>
            </a:lvl4pPr>
            <a:lvl5pPr>
              <a:defRPr sz="5605"/>
            </a:lvl5pPr>
            <a:lvl6pPr>
              <a:defRPr sz="5605"/>
            </a:lvl6pPr>
            <a:lvl7pPr>
              <a:defRPr sz="5605"/>
            </a:lvl7pPr>
            <a:lvl8pPr>
              <a:defRPr sz="5605"/>
            </a:lvl8pPr>
            <a:lvl9pPr>
              <a:defRPr sz="56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307058" y="5896846"/>
            <a:ext cx="21150290" cy="2457525"/>
          </a:xfrm>
        </p:spPr>
        <p:txBody>
          <a:bodyPr anchor="b"/>
          <a:lstStyle>
            <a:lvl1pPr marL="0" indent="0">
              <a:buNone/>
              <a:defRPr sz="8255" b="1"/>
            </a:lvl1pPr>
            <a:lvl2pPr marL="1581094" indent="0">
              <a:buNone/>
              <a:defRPr sz="6968" b="1"/>
            </a:lvl2pPr>
            <a:lvl3pPr marL="3162188" indent="0">
              <a:buNone/>
              <a:defRPr sz="6286" b="1"/>
            </a:lvl3pPr>
            <a:lvl4pPr marL="4743280" indent="0">
              <a:buNone/>
              <a:defRPr sz="5605" b="1"/>
            </a:lvl4pPr>
            <a:lvl5pPr marL="6324374" indent="0">
              <a:buNone/>
              <a:defRPr sz="5605" b="1"/>
            </a:lvl5pPr>
            <a:lvl6pPr marL="7905468" indent="0">
              <a:buNone/>
              <a:defRPr sz="5605" b="1"/>
            </a:lvl6pPr>
            <a:lvl7pPr marL="9486563" indent="0">
              <a:buNone/>
              <a:defRPr sz="5605" b="1"/>
            </a:lvl7pPr>
            <a:lvl8pPr marL="11067652" indent="0">
              <a:buNone/>
              <a:defRPr sz="5605" b="1"/>
            </a:lvl8pPr>
            <a:lvl9pPr marL="12648747" indent="0">
              <a:buNone/>
              <a:defRPr sz="560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4307058" y="8354370"/>
            <a:ext cx="21150290" cy="15178124"/>
          </a:xfrm>
        </p:spPr>
        <p:txBody>
          <a:bodyPr/>
          <a:lstStyle>
            <a:lvl1pPr>
              <a:defRPr sz="8255"/>
            </a:lvl1pPr>
            <a:lvl2pPr>
              <a:defRPr sz="6968"/>
            </a:lvl2pPr>
            <a:lvl3pPr>
              <a:defRPr sz="6286"/>
            </a:lvl3pPr>
            <a:lvl4pPr>
              <a:defRPr sz="5605"/>
            </a:lvl4pPr>
            <a:lvl5pPr>
              <a:defRPr sz="5605"/>
            </a:lvl5pPr>
            <a:lvl6pPr>
              <a:defRPr sz="5605"/>
            </a:lvl6pPr>
            <a:lvl7pPr>
              <a:defRPr sz="5605"/>
            </a:lvl7pPr>
            <a:lvl8pPr>
              <a:defRPr sz="5605"/>
            </a:lvl8pPr>
            <a:lvl9pPr>
              <a:defRPr sz="56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187ED4F-24D7-5C4A-B39A-6DEBD763F0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DD1468-E916-BE45-9877-735997AA2A08}" type="datetimeFigureOut">
              <a:rPr lang="en-US" altLang="en-US"/>
              <a:pPr>
                <a:defRPr/>
              </a:pPr>
              <a:t>4/24/21</a:t>
            </a:fld>
            <a:endParaRPr lang="en-GB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CAB5AEE-5865-8B48-9B4C-AF119CF81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E50E367-4374-904A-B3A9-439A0EC01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08B49-8499-6948-B433-E53D4DB0B7C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47562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23331CE-3D01-994B-800E-CEF70F29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8DAF6-2FB8-2149-85DA-45E234BCB3EB}" type="datetimeFigureOut">
              <a:rPr lang="en-US" altLang="en-US"/>
              <a:pPr>
                <a:defRPr/>
              </a:pPr>
              <a:t>4/24/21</a:t>
            </a:fld>
            <a:endParaRPr lang="en-GB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7991A87-C913-4A4E-A371-2A33C1A72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1922C0A-D015-1C4D-893E-7AB3C62B3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63E5B-D739-5B40-9402-5F811EE9975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66062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FDC9D15-AD8C-A845-9C47-E1144C70F9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3D1DB-246E-F442-8228-50C4F42AF254}" type="datetimeFigureOut">
              <a:rPr lang="en-US" altLang="en-US"/>
              <a:pPr>
                <a:defRPr/>
              </a:pPr>
              <a:t>4/24/21</a:t>
            </a:fld>
            <a:endParaRPr lang="en-GB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163B5C8-DD82-3E43-987E-33B43F56C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D3D1704-E10E-E244-8FC4-E00ADB09A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F9F4B-D0BB-3B48-BAE6-424E0C45A6C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6761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2496" y="1048873"/>
            <a:ext cx="15742268" cy="4463796"/>
          </a:xfrm>
        </p:spPr>
        <p:txBody>
          <a:bodyPr anchor="b"/>
          <a:lstStyle>
            <a:lvl1pPr algn="l">
              <a:defRPr sz="6968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07966" y="1048873"/>
            <a:ext cx="26749391" cy="22483626"/>
          </a:xfrm>
        </p:spPr>
        <p:txBody>
          <a:bodyPr/>
          <a:lstStyle>
            <a:lvl1pPr>
              <a:defRPr sz="10906"/>
            </a:lvl1pPr>
            <a:lvl2pPr>
              <a:defRPr sz="9543"/>
            </a:lvl2pPr>
            <a:lvl3pPr>
              <a:defRPr sz="8255"/>
            </a:lvl3pPr>
            <a:lvl4pPr>
              <a:defRPr sz="6968"/>
            </a:lvl4pPr>
            <a:lvl5pPr>
              <a:defRPr sz="6968"/>
            </a:lvl5pPr>
            <a:lvl6pPr>
              <a:defRPr sz="6968"/>
            </a:lvl6pPr>
            <a:lvl7pPr>
              <a:defRPr sz="6968"/>
            </a:lvl7pPr>
            <a:lvl8pPr>
              <a:defRPr sz="6968"/>
            </a:lvl8pPr>
            <a:lvl9pPr>
              <a:defRPr sz="696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92496" y="5512667"/>
            <a:ext cx="15742268" cy="18019830"/>
          </a:xfrm>
        </p:spPr>
        <p:txBody>
          <a:bodyPr/>
          <a:lstStyle>
            <a:lvl1pPr marL="0" indent="0">
              <a:buNone/>
              <a:defRPr sz="4923"/>
            </a:lvl1pPr>
            <a:lvl2pPr marL="1581094" indent="0">
              <a:buNone/>
              <a:defRPr sz="4317"/>
            </a:lvl2pPr>
            <a:lvl3pPr marL="3162188" indent="0">
              <a:buNone/>
              <a:defRPr sz="3635"/>
            </a:lvl3pPr>
            <a:lvl4pPr marL="4743280" indent="0">
              <a:buNone/>
              <a:defRPr sz="2954"/>
            </a:lvl4pPr>
            <a:lvl5pPr marL="6324374" indent="0">
              <a:buNone/>
              <a:defRPr sz="2954"/>
            </a:lvl5pPr>
            <a:lvl6pPr marL="7905468" indent="0">
              <a:buNone/>
              <a:defRPr sz="2954"/>
            </a:lvl6pPr>
            <a:lvl7pPr marL="9486563" indent="0">
              <a:buNone/>
              <a:defRPr sz="2954"/>
            </a:lvl7pPr>
            <a:lvl8pPr marL="11067652" indent="0">
              <a:buNone/>
              <a:defRPr sz="2954"/>
            </a:lvl8pPr>
            <a:lvl9pPr marL="12648747" indent="0">
              <a:buNone/>
              <a:defRPr sz="295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9D7DCC5-7ACF-7749-B87B-4F4F009F1D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F7DF8-6B48-954C-AEB7-3E79968AD02E}" type="datetimeFigureOut">
              <a:rPr lang="en-US" altLang="en-US"/>
              <a:pPr>
                <a:defRPr/>
              </a:pPr>
              <a:t>4/24/21</a:t>
            </a:fld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CB5C1CC-50E2-3F45-B691-91B1BD61A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2AB5764-24EA-954C-B488-4544727EC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B5CF5F-1671-954B-94DA-025E4D5B05D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41594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78904" y="18440599"/>
            <a:ext cx="28709902" cy="2177018"/>
          </a:xfrm>
        </p:spPr>
        <p:txBody>
          <a:bodyPr anchor="b"/>
          <a:lstStyle>
            <a:lvl1pPr algn="l">
              <a:defRPr sz="6968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378904" y="2353858"/>
            <a:ext cx="28709902" cy="15806225"/>
          </a:xfrm>
        </p:spPr>
        <p:txBody>
          <a:bodyPr lIns="417521" tIns="208760" rIns="417521" bIns="208760" rtlCol="0">
            <a:normAutofit/>
          </a:bodyPr>
          <a:lstStyle>
            <a:lvl1pPr marL="0" indent="0">
              <a:buNone/>
              <a:defRPr sz="10906"/>
            </a:lvl1pPr>
            <a:lvl2pPr marL="1581094" indent="0">
              <a:buNone/>
              <a:defRPr sz="9543"/>
            </a:lvl2pPr>
            <a:lvl3pPr marL="3162188" indent="0">
              <a:buNone/>
              <a:defRPr sz="8255"/>
            </a:lvl3pPr>
            <a:lvl4pPr marL="4743280" indent="0">
              <a:buNone/>
              <a:defRPr sz="6968"/>
            </a:lvl4pPr>
            <a:lvl5pPr marL="6324374" indent="0">
              <a:buNone/>
              <a:defRPr sz="6968"/>
            </a:lvl5pPr>
            <a:lvl6pPr marL="7905468" indent="0">
              <a:buNone/>
              <a:defRPr sz="6968"/>
            </a:lvl6pPr>
            <a:lvl7pPr marL="9486563" indent="0">
              <a:buNone/>
              <a:defRPr sz="6968"/>
            </a:lvl7pPr>
            <a:lvl8pPr marL="11067652" indent="0">
              <a:buNone/>
              <a:defRPr sz="6968"/>
            </a:lvl8pPr>
            <a:lvl9pPr marL="12648747" indent="0">
              <a:buNone/>
              <a:defRPr sz="6968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378904" y="20617616"/>
            <a:ext cx="28709902" cy="3091724"/>
          </a:xfrm>
        </p:spPr>
        <p:txBody>
          <a:bodyPr/>
          <a:lstStyle>
            <a:lvl1pPr marL="0" indent="0">
              <a:buNone/>
              <a:defRPr sz="4923"/>
            </a:lvl1pPr>
            <a:lvl2pPr marL="1581094" indent="0">
              <a:buNone/>
              <a:defRPr sz="4317"/>
            </a:lvl2pPr>
            <a:lvl3pPr marL="3162188" indent="0">
              <a:buNone/>
              <a:defRPr sz="3635"/>
            </a:lvl3pPr>
            <a:lvl4pPr marL="4743280" indent="0">
              <a:buNone/>
              <a:defRPr sz="2954"/>
            </a:lvl4pPr>
            <a:lvl5pPr marL="6324374" indent="0">
              <a:buNone/>
              <a:defRPr sz="2954"/>
            </a:lvl5pPr>
            <a:lvl6pPr marL="7905468" indent="0">
              <a:buNone/>
              <a:defRPr sz="2954"/>
            </a:lvl6pPr>
            <a:lvl7pPr marL="9486563" indent="0">
              <a:buNone/>
              <a:defRPr sz="2954"/>
            </a:lvl7pPr>
            <a:lvl8pPr marL="11067652" indent="0">
              <a:buNone/>
              <a:defRPr sz="2954"/>
            </a:lvl8pPr>
            <a:lvl9pPr marL="12648747" indent="0">
              <a:buNone/>
              <a:defRPr sz="295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118C4B5-FB76-DE4C-A143-A9E44A2EB55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9CA064-1FBB-8041-AF1B-D3AED4E33C25}" type="datetimeFigureOut">
              <a:rPr lang="en-US" altLang="en-US"/>
              <a:pPr>
                <a:defRPr/>
              </a:pPr>
              <a:t>4/24/21</a:t>
            </a:fld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B6AFE35-1083-E340-AADA-01BD1CBA2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E2D71E-B05D-4346-B6DF-84C9C9A02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87D54-0552-9E43-A283-E057B4E3AA4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68119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A866DB90-8AF7-9340-AAB6-417F0EF4F6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562225" y="1154113"/>
            <a:ext cx="460819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2468" tIns="226233" rIns="452468" bIns="22623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B28E84AB-0A05-3D49-9DFA-C472E09ABC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562225" y="6721475"/>
            <a:ext cx="46081950" cy="1900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2468" tIns="226233" rIns="452468" bIns="2262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12C36D-0426-4D46-8163-E6D26FCC6422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auto">
          <a:xfrm>
            <a:off x="2562225" y="26693813"/>
            <a:ext cx="11944350" cy="1536700"/>
          </a:xfrm>
          <a:prstGeom prst="rect">
            <a:avLst/>
          </a:prstGeom>
          <a:noFill/>
          <a:ln>
            <a:noFill/>
          </a:ln>
        </p:spPr>
        <p:txBody>
          <a:bodyPr vert="horz" wrap="square" lIns="452468" tIns="226233" rIns="452468" bIns="226233" numCol="1" anchor="ctr" anchorCtr="0" compatLnSpc="1">
            <a:prstTxWarp prst="textNoShape">
              <a:avLst/>
            </a:prstTxWarp>
          </a:bodyPr>
          <a:lstStyle>
            <a:lvl1pPr algn="l" defTabSz="3424250" eaLnBrk="1" hangingPunct="1">
              <a:spcBef>
                <a:spcPct val="0"/>
              </a:spcBef>
              <a:defRPr sz="4695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B8AB039-4226-2C48-89B8-D0576FBEA5DD}" type="datetimeFigureOut">
              <a:rPr lang="en-US" altLang="en-US"/>
              <a:pPr>
                <a:defRPr/>
              </a:pPr>
              <a:t>4/24/21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80F387-2F37-1948-A48E-8B76384254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auto">
          <a:xfrm>
            <a:off x="17495838" y="26693813"/>
            <a:ext cx="16214725" cy="1536700"/>
          </a:xfrm>
          <a:prstGeom prst="rect">
            <a:avLst/>
          </a:prstGeom>
          <a:noFill/>
          <a:ln>
            <a:noFill/>
          </a:ln>
        </p:spPr>
        <p:txBody>
          <a:bodyPr vert="horz" wrap="square" lIns="452468" tIns="226233" rIns="452468" bIns="226233" numCol="1" anchor="ctr" anchorCtr="0" compatLnSpc="1">
            <a:prstTxWarp prst="textNoShape">
              <a:avLst/>
            </a:prstTxWarp>
          </a:bodyPr>
          <a:lstStyle>
            <a:lvl1pPr algn="ctr" defTabSz="3424250" eaLnBrk="1" hangingPunct="1">
              <a:spcBef>
                <a:spcPct val="0"/>
              </a:spcBef>
              <a:defRPr sz="4695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9798A6-7F09-C149-B121-45EF05C16A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auto">
          <a:xfrm>
            <a:off x="36699825" y="26693813"/>
            <a:ext cx="11944350" cy="1536700"/>
          </a:xfrm>
          <a:prstGeom prst="rect">
            <a:avLst/>
          </a:prstGeom>
          <a:noFill/>
          <a:ln>
            <a:noFill/>
          </a:ln>
        </p:spPr>
        <p:txBody>
          <a:bodyPr vert="horz" wrap="square" lIns="452468" tIns="226233" rIns="452468" bIns="226233" numCol="1" anchor="ctr" anchorCtr="0" compatLnSpc="1">
            <a:prstTxWarp prst="textNoShape">
              <a:avLst/>
            </a:prstTxWarp>
          </a:bodyPr>
          <a:lstStyle>
            <a:lvl1pPr algn="r" defTabSz="3424250" eaLnBrk="1" hangingPunct="1">
              <a:spcBef>
                <a:spcPct val="0"/>
              </a:spcBef>
              <a:defRPr sz="4695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08A6F73-ED95-BD42-9B0F-3A473228CA9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22650" rtl="0" eaLnBrk="0" fontAlgn="base" hangingPunct="0">
        <a:spcBef>
          <a:spcPct val="0"/>
        </a:spcBef>
        <a:spcAft>
          <a:spcPct val="0"/>
        </a:spcAft>
        <a:defRPr sz="16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3422650" rtl="0" eaLnBrk="0" fontAlgn="base" hangingPunct="0">
        <a:spcBef>
          <a:spcPct val="0"/>
        </a:spcBef>
        <a:spcAft>
          <a:spcPct val="0"/>
        </a:spcAft>
        <a:defRPr sz="16400">
          <a:solidFill>
            <a:schemeClr val="tx1"/>
          </a:solidFill>
          <a:latin typeface="Calibri" pitchFamily="34" charset="0"/>
        </a:defRPr>
      </a:lvl2pPr>
      <a:lvl3pPr algn="ctr" defTabSz="3422650" rtl="0" eaLnBrk="0" fontAlgn="base" hangingPunct="0">
        <a:spcBef>
          <a:spcPct val="0"/>
        </a:spcBef>
        <a:spcAft>
          <a:spcPct val="0"/>
        </a:spcAft>
        <a:defRPr sz="16400">
          <a:solidFill>
            <a:schemeClr val="tx1"/>
          </a:solidFill>
          <a:latin typeface="Calibri" pitchFamily="34" charset="0"/>
        </a:defRPr>
      </a:lvl3pPr>
      <a:lvl4pPr algn="ctr" defTabSz="3422650" rtl="0" eaLnBrk="0" fontAlgn="base" hangingPunct="0">
        <a:spcBef>
          <a:spcPct val="0"/>
        </a:spcBef>
        <a:spcAft>
          <a:spcPct val="0"/>
        </a:spcAft>
        <a:defRPr sz="16400">
          <a:solidFill>
            <a:schemeClr val="tx1"/>
          </a:solidFill>
          <a:latin typeface="Calibri" pitchFamily="34" charset="0"/>
        </a:defRPr>
      </a:lvl4pPr>
      <a:lvl5pPr algn="ctr" defTabSz="3422650" rtl="0" eaLnBrk="0" fontAlgn="base" hangingPunct="0">
        <a:spcBef>
          <a:spcPct val="0"/>
        </a:spcBef>
        <a:spcAft>
          <a:spcPct val="0"/>
        </a:spcAft>
        <a:defRPr sz="16400">
          <a:solidFill>
            <a:schemeClr val="tx1"/>
          </a:solidFill>
          <a:latin typeface="Calibri" pitchFamily="34" charset="0"/>
        </a:defRPr>
      </a:lvl5pPr>
      <a:lvl6pPr marL="346169" algn="ctr" defTabSz="3161198" rtl="0" fontAlgn="base">
        <a:spcBef>
          <a:spcPct val="0"/>
        </a:spcBef>
        <a:spcAft>
          <a:spcPct val="0"/>
        </a:spcAft>
        <a:defRPr sz="15223">
          <a:solidFill>
            <a:schemeClr val="tx1"/>
          </a:solidFill>
          <a:latin typeface="Calibri" pitchFamily="34" charset="0"/>
        </a:defRPr>
      </a:lvl6pPr>
      <a:lvl7pPr marL="692339" algn="ctr" defTabSz="3161198" rtl="0" fontAlgn="base">
        <a:spcBef>
          <a:spcPct val="0"/>
        </a:spcBef>
        <a:spcAft>
          <a:spcPct val="0"/>
        </a:spcAft>
        <a:defRPr sz="15223">
          <a:solidFill>
            <a:schemeClr val="tx1"/>
          </a:solidFill>
          <a:latin typeface="Calibri" pitchFamily="34" charset="0"/>
        </a:defRPr>
      </a:lvl7pPr>
      <a:lvl8pPr marL="1038508" algn="ctr" defTabSz="3161198" rtl="0" fontAlgn="base">
        <a:spcBef>
          <a:spcPct val="0"/>
        </a:spcBef>
        <a:spcAft>
          <a:spcPct val="0"/>
        </a:spcAft>
        <a:defRPr sz="15223">
          <a:solidFill>
            <a:schemeClr val="tx1"/>
          </a:solidFill>
          <a:latin typeface="Calibri" pitchFamily="34" charset="0"/>
        </a:defRPr>
      </a:lvl8pPr>
      <a:lvl9pPr marL="1384678" algn="ctr" defTabSz="3161198" rtl="0" fontAlgn="base">
        <a:spcBef>
          <a:spcPct val="0"/>
        </a:spcBef>
        <a:spcAft>
          <a:spcPct val="0"/>
        </a:spcAft>
        <a:defRPr sz="15223">
          <a:solidFill>
            <a:schemeClr val="tx1"/>
          </a:solidFill>
          <a:latin typeface="Calibri" pitchFamily="34" charset="0"/>
        </a:defRPr>
      </a:lvl9pPr>
    </p:titleStyle>
    <p:bodyStyle>
      <a:lvl1pPr marL="1281113" indent="-1281113" algn="l" defTabSz="34226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1800" kern="1200">
          <a:solidFill>
            <a:schemeClr val="tx1"/>
          </a:solidFill>
          <a:latin typeface="+mn-lt"/>
          <a:ea typeface="+mn-ea"/>
          <a:cs typeface="+mn-cs"/>
        </a:defRPr>
      </a:lvl1pPr>
      <a:lvl2pPr marL="2781300" indent="-1065213" algn="l" defTabSz="34226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0200" kern="1200">
          <a:solidFill>
            <a:schemeClr val="tx1"/>
          </a:solidFill>
          <a:latin typeface="+mn-lt"/>
          <a:ea typeface="+mn-ea"/>
          <a:cs typeface="+mn-cs"/>
        </a:defRPr>
      </a:lvl2pPr>
      <a:lvl3pPr marL="4275138" indent="-850900" algn="l" defTabSz="34226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5991225" indent="-850900" algn="l" defTabSz="34226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7500" kern="1200">
          <a:solidFill>
            <a:schemeClr val="tx1"/>
          </a:solidFill>
          <a:latin typeface="+mn-lt"/>
          <a:ea typeface="+mn-ea"/>
          <a:cs typeface="+mn-cs"/>
        </a:defRPr>
      </a:lvl4pPr>
      <a:lvl5pPr marL="7707313" indent="-847725" algn="l" defTabSz="34226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7500" kern="1200">
          <a:solidFill>
            <a:schemeClr val="tx1"/>
          </a:solidFill>
          <a:latin typeface="+mn-lt"/>
          <a:ea typeface="+mn-ea"/>
          <a:cs typeface="+mn-cs"/>
        </a:defRPr>
      </a:lvl5pPr>
      <a:lvl6pPr marL="8696015" indent="-790547" algn="l" defTabSz="3162188" rtl="0" eaLnBrk="1" latinLnBrk="0" hangingPunct="1">
        <a:spcBef>
          <a:spcPct val="20000"/>
        </a:spcBef>
        <a:buFont typeface="Arial" pitchFamily="34" charset="0"/>
        <a:buChar char="•"/>
        <a:defRPr sz="6968" kern="1200">
          <a:solidFill>
            <a:schemeClr val="tx1"/>
          </a:solidFill>
          <a:latin typeface="+mn-lt"/>
          <a:ea typeface="+mn-ea"/>
          <a:cs typeface="+mn-cs"/>
        </a:defRPr>
      </a:lvl6pPr>
      <a:lvl7pPr marL="10277106" indent="-790547" algn="l" defTabSz="3162188" rtl="0" eaLnBrk="1" latinLnBrk="0" hangingPunct="1">
        <a:spcBef>
          <a:spcPct val="20000"/>
        </a:spcBef>
        <a:buFont typeface="Arial" pitchFamily="34" charset="0"/>
        <a:buChar char="•"/>
        <a:defRPr sz="6968" kern="1200">
          <a:solidFill>
            <a:schemeClr val="tx1"/>
          </a:solidFill>
          <a:latin typeface="+mn-lt"/>
          <a:ea typeface="+mn-ea"/>
          <a:cs typeface="+mn-cs"/>
        </a:defRPr>
      </a:lvl7pPr>
      <a:lvl8pPr marL="11858201" indent="-790547" algn="l" defTabSz="3162188" rtl="0" eaLnBrk="1" latinLnBrk="0" hangingPunct="1">
        <a:spcBef>
          <a:spcPct val="20000"/>
        </a:spcBef>
        <a:buFont typeface="Arial" pitchFamily="34" charset="0"/>
        <a:buChar char="•"/>
        <a:defRPr sz="6968" kern="1200">
          <a:solidFill>
            <a:schemeClr val="tx1"/>
          </a:solidFill>
          <a:latin typeface="+mn-lt"/>
          <a:ea typeface="+mn-ea"/>
          <a:cs typeface="+mn-cs"/>
        </a:defRPr>
      </a:lvl8pPr>
      <a:lvl9pPr marL="13439294" indent="-790547" algn="l" defTabSz="3162188" rtl="0" eaLnBrk="1" latinLnBrk="0" hangingPunct="1">
        <a:spcBef>
          <a:spcPct val="20000"/>
        </a:spcBef>
        <a:buFont typeface="Arial" pitchFamily="34" charset="0"/>
        <a:buChar char="•"/>
        <a:defRPr sz="69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162188" rtl="0" eaLnBrk="1" latinLnBrk="0" hangingPunct="1">
        <a:defRPr sz="6286" kern="1200">
          <a:solidFill>
            <a:schemeClr val="tx1"/>
          </a:solidFill>
          <a:latin typeface="+mn-lt"/>
          <a:ea typeface="+mn-ea"/>
          <a:cs typeface="+mn-cs"/>
        </a:defRPr>
      </a:lvl1pPr>
      <a:lvl2pPr marL="1581094" algn="l" defTabSz="3162188" rtl="0" eaLnBrk="1" latinLnBrk="0" hangingPunct="1">
        <a:defRPr sz="6286" kern="1200">
          <a:solidFill>
            <a:schemeClr val="tx1"/>
          </a:solidFill>
          <a:latin typeface="+mn-lt"/>
          <a:ea typeface="+mn-ea"/>
          <a:cs typeface="+mn-cs"/>
        </a:defRPr>
      </a:lvl2pPr>
      <a:lvl3pPr marL="3162188" algn="l" defTabSz="3162188" rtl="0" eaLnBrk="1" latinLnBrk="0" hangingPunct="1">
        <a:defRPr sz="6286" kern="1200">
          <a:solidFill>
            <a:schemeClr val="tx1"/>
          </a:solidFill>
          <a:latin typeface="+mn-lt"/>
          <a:ea typeface="+mn-ea"/>
          <a:cs typeface="+mn-cs"/>
        </a:defRPr>
      </a:lvl3pPr>
      <a:lvl4pPr marL="4743280" algn="l" defTabSz="3162188" rtl="0" eaLnBrk="1" latinLnBrk="0" hangingPunct="1">
        <a:defRPr sz="6286" kern="1200">
          <a:solidFill>
            <a:schemeClr val="tx1"/>
          </a:solidFill>
          <a:latin typeface="+mn-lt"/>
          <a:ea typeface="+mn-ea"/>
          <a:cs typeface="+mn-cs"/>
        </a:defRPr>
      </a:lvl4pPr>
      <a:lvl5pPr marL="6324374" algn="l" defTabSz="3162188" rtl="0" eaLnBrk="1" latinLnBrk="0" hangingPunct="1">
        <a:defRPr sz="6286" kern="1200">
          <a:solidFill>
            <a:schemeClr val="tx1"/>
          </a:solidFill>
          <a:latin typeface="+mn-lt"/>
          <a:ea typeface="+mn-ea"/>
          <a:cs typeface="+mn-cs"/>
        </a:defRPr>
      </a:lvl5pPr>
      <a:lvl6pPr marL="7905468" algn="l" defTabSz="3162188" rtl="0" eaLnBrk="1" latinLnBrk="0" hangingPunct="1">
        <a:defRPr sz="6286" kern="1200">
          <a:solidFill>
            <a:schemeClr val="tx1"/>
          </a:solidFill>
          <a:latin typeface="+mn-lt"/>
          <a:ea typeface="+mn-ea"/>
          <a:cs typeface="+mn-cs"/>
        </a:defRPr>
      </a:lvl6pPr>
      <a:lvl7pPr marL="9486563" algn="l" defTabSz="3162188" rtl="0" eaLnBrk="1" latinLnBrk="0" hangingPunct="1">
        <a:defRPr sz="6286" kern="1200">
          <a:solidFill>
            <a:schemeClr val="tx1"/>
          </a:solidFill>
          <a:latin typeface="+mn-lt"/>
          <a:ea typeface="+mn-ea"/>
          <a:cs typeface="+mn-cs"/>
        </a:defRPr>
      </a:lvl7pPr>
      <a:lvl8pPr marL="11067652" algn="l" defTabSz="3162188" rtl="0" eaLnBrk="1" latinLnBrk="0" hangingPunct="1">
        <a:defRPr sz="6286" kern="1200">
          <a:solidFill>
            <a:schemeClr val="tx1"/>
          </a:solidFill>
          <a:latin typeface="+mn-lt"/>
          <a:ea typeface="+mn-ea"/>
          <a:cs typeface="+mn-cs"/>
        </a:defRPr>
      </a:lvl8pPr>
      <a:lvl9pPr marL="12648747" algn="l" defTabSz="3162188" rtl="0" eaLnBrk="1" latinLnBrk="0" hangingPunct="1">
        <a:defRPr sz="628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E6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5">
            <a:extLst>
              <a:ext uri="{FF2B5EF4-FFF2-40B4-BE49-F238E27FC236}">
                <a16:creationId xmlns:a16="http://schemas.microsoft.com/office/drawing/2014/main" id="{7408969B-71F3-904F-A0B0-3697808C8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961013"/>
            <a:ext cx="51206400" cy="1166812"/>
          </a:xfrm>
          <a:solidFill>
            <a:srgbClr val="002060"/>
          </a:solidFill>
        </p:spPr>
        <p:txBody>
          <a:bodyPr/>
          <a:lstStyle/>
          <a:p>
            <a:pPr defTabSz="3424250" eaLnBrk="1" hangingPunct="1">
              <a:spcAft>
                <a:spcPts val="2462"/>
              </a:spcAft>
              <a:defRPr/>
            </a:pPr>
            <a:r>
              <a:rPr lang="en-GB" altLang="en-US" sz="3029" dirty="0">
                <a:latin typeface="Arial" panose="020B0604020202020204" pitchFamily="34" charset="0"/>
                <a:cs typeface="Arial" panose="020B0604020202020204" pitchFamily="34" charset="0"/>
              </a:rPr>
              <a:t>anuja40k@yahoo.co.uk</a:t>
            </a:r>
          </a:p>
        </p:txBody>
      </p:sp>
      <p:sp>
        <p:nvSpPr>
          <p:cNvPr id="13316" name="Title 5">
            <a:extLst>
              <a:ext uri="{FF2B5EF4-FFF2-40B4-BE49-F238E27FC236}">
                <a16:creationId xmlns:a16="http://schemas.microsoft.com/office/drawing/2014/main" id="{F65C4AB6-00C4-BE4A-9692-BDBB78F75D3B}"/>
              </a:ext>
            </a:extLst>
          </p:cNvPr>
          <p:cNvSpPr txBox="1">
            <a:spLocks/>
          </p:cNvSpPr>
          <p:nvPr/>
        </p:nvSpPr>
        <p:spPr bwMode="auto">
          <a:xfrm>
            <a:off x="0" y="-3257550"/>
            <a:ext cx="51206400" cy="43561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lIns="342698" tIns="171348" rIns="342698" bIns="171348" anchor="ctr"/>
          <a:lstStyle>
            <a:lvl1pPr defTabSz="4522788">
              <a:spcBef>
                <a:spcPct val="20000"/>
              </a:spcBef>
              <a:buFont typeface="Arial" panose="020B0604020202020204" pitchFamily="34" charset="0"/>
              <a:buChar char="•"/>
              <a:defRPr sz="15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2260600" defTabSz="4522788">
              <a:spcBef>
                <a:spcPct val="20000"/>
              </a:spcBef>
              <a:buFont typeface="Arial" panose="020B0604020202020204" pitchFamily="34" charset="0"/>
              <a:buChar char="–"/>
              <a:defRPr sz="137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38250" indent="-247650" defTabSz="4522788">
              <a:spcBef>
                <a:spcPct val="20000"/>
              </a:spcBef>
              <a:buFont typeface="Arial" panose="020B0604020202020204" pitchFamily="34" charset="0"/>
              <a:buChar char="•"/>
              <a:defRPr sz="11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33550" indent="-247650" defTabSz="4522788">
              <a:spcBef>
                <a:spcPct val="20000"/>
              </a:spcBef>
              <a:buFont typeface="Arial" panose="020B0604020202020204" pitchFamily="34" charset="0"/>
              <a:buChar char="–"/>
              <a:defRPr sz="10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228850" indent="-247650" defTabSz="4522788">
              <a:spcBef>
                <a:spcPct val="20000"/>
              </a:spcBef>
              <a:buFont typeface="Arial" panose="020B0604020202020204" pitchFamily="34" charset="0"/>
              <a:buChar char="»"/>
              <a:defRPr sz="10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86050" indent="-247650" defTabSz="45227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0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43250" indent="-247650" defTabSz="45227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0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600450" indent="-247650" defTabSz="45227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0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57650" indent="-247650" defTabSz="45227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0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2462"/>
              </a:spcAft>
              <a:buFont typeface="Arial" panose="020B0604020202020204" pitchFamily="34" charset="0"/>
              <a:buNone/>
              <a:defRPr/>
            </a:pPr>
            <a:endParaRPr lang="en-GB" altLang="en-US" sz="11512"/>
          </a:p>
          <a:p>
            <a:pPr lvl="1" indent="0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br>
              <a:rPr lang="en-GB" altLang="en-US" sz="6438"/>
            </a:br>
            <a:endParaRPr lang="en-GB" altLang="en-US" sz="4998"/>
          </a:p>
        </p:txBody>
      </p:sp>
      <p:sp>
        <p:nvSpPr>
          <p:cNvPr id="3" name="Text Box 342">
            <a:extLst>
              <a:ext uri="{FF2B5EF4-FFF2-40B4-BE49-F238E27FC236}">
                <a16:creationId xmlns:a16="http://schemas.microsoft.com/office/drawing/2014/main" id="{BD0A5463-174A-C04C-A8C0-A5D3E05758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4075" y="-2890838"/>
            <a:ext cx="48858488" cy="3763963"/>
          </a:xfrm>
          <a:prstGeom prst="rect">
            <a:avLst/>
          </a:prstGeom>
          <a:noFill/>
          <a:ln>
            <a:noFill/>
          </a:ln>
        </p:spPr>
        <p:txBody>
          <a:bodyPr lIns="327216" tIns="163608" rIns="327216" bIns="163608">
            <a:spAutoFit/>
          </a:bodyPr>
          <a:lstStyle>
            <a:lvl1pPr defTabSz="4702175">
              <a:spcBef>
                <a:spcPct val="20000"/>
              </a:spcBef>
              <a:buFont typeface="Arial" panose="020B0604020202020204" pitchFamily="34" charset="0"/>
              <a:buChar char="•"/>
              <a:defRPr sz="10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4863" indent="-309563" defTabSz="4702175">
              <a:spcBef>
                <a:spcPct val="20000"/>
              </a:spcBef>
              <a:buFont typeface="Arial" panose="020B0604020202020204" pitchFamily="34" charset="0"/>
              <a:buChar char="–"/>
              <a:defRPr sz="9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38250" indent="-247650" defTabSz="4702175">
              <a:spcBef>
                <a:spcPct val="20000"/>
              </a:spcBef>
              <a:buFont typeface="Arial" panose="020B0604020202020204" pitchFamily="34" charset="0"/>
              <a:buChar char="•"/>
              <a:defRPr sz="8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33550" indent="-247650" defTabSz="4702175">
              <a:spcBef>
                <a:spcPct val="20000"/>
              </a:spcBef>
              <a:buFont typeface="Arial" panose="020B0604020202020204" pitchFamily="34" charset="0"/>
              <a:buChar char="–"/>
              <a:defRPr sz="6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228850" indent="-247650" defTabSz="4702175">
              <a:spcBef>
                <a:spcPct val="20000"/>
              </a:spcBef>
              <a:buFont typeface="Arial" panose="020B0604020202020204" pitchFamily="34" charset="0"/>
              <a:buChar char="»"/>
              <a:defRPr sz="6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86050" indent="-247650" defTabSz="47021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43250" indent="-247650" defTabSz="47021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600450" indent="-247650" defTabSz="47021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57650" indent="-247650" defTabSz="47021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6564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ICU Audit – Improving communication within the Multidisciplinary Team (MDT)</a:t>
            </a: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altLang="en-US" sz="6564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 </a:t>
            </a:r>
            <a:r>
              <a:rPr lang="en-US" altLang="en-US" sz="6564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Anuja</a:t>
            </a:r>
            <a:r>
              <a:rPr lang="en-US" altLang="en-US" sz="6564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6564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Chalishazar</a:t>
            </a:r>
            <a:r>
              <a:rPr lang="en-US" altLang="en-US" sz="6564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FY2</a:t>
            </a:r>
            <a:endParaRPr lang="en-GB" altLang="en-US" sz="6564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525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 Ricky Bell, Consultant Renal &amp; ICU</a:t>
            </a:r>
            <a:endParaRPr lang="en-GB" altLang="en-US" sz="525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3938" i="1" dirty="0">
                <a:solidFill>
                  <a:srgbClr val="DCE6F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Leicester General Hospital, Leicester, UK</a:t>
            </a:r>
          </a:p>
        </p:txBody>
      </p:sp>
      <p:sp>
        <p:nvSpPr>
          <p:cNvPr id="1014" name="Text Box 346">
            <a:extLst>
              <a:ext uri="{FF2B5EF4-FFF2-40B4-BE49-F238E27FC236}">
                <a16:creationId xmlns:a16="http://schemas.microsoft.com/office/drawing/2014/main" id="{98F135F3-6B34-AF45-A66C-70CC05EA72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100" y="2768600"/>
            <a:ext cx="18853150" cy="12311063"/>
          </a:xfrm>
          <a:prstGeom prst="rect">
            <a:avLst/>
          </a:prstGeom>
          <a:noFill/>
          <a:ln>
            <a:noFill/>
          </a:ln>
        </p:spPr>
        <p:txBody>
          <a:bodyPr lIns="327216" tIns="163608" rIns="327216" bIns="163608">
            <a:spAutoFit/>
          </a:bodyPr>
          <a:lstStyle>
            <a:lvl1pPr marL="279400" indent="-279400" algn="l" defTabSz="4702175" eaLnBrk="0" hangingPunct="0">
              <a:spcBef>
                <a:spcPct val="0"/>
              </a:spcBef>
              <a:defRPr sz="8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463675" indent="-309563" algn="l" defTabSz="4702175" eaLnBrk="0" hangingPunct="0">
              <a:spcBef>
                <a:spcPct val="0"/>
              </a:spcBef>
              <a:defRPr sz="8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906588" indent="-247650" algn="l" defTabSz="4702175" eaLnBrk="0" hangingPunct="0">
              <a:spcBef>
                <a:spcPct val="0"/>
              </a:spcBef>
              <a:defRPr sz="8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347913" indent="-247650" algn="l" defTabSz="4702175" eaLnBrk="0" hangingPunct="0">
              <a:spcBef>
                <a:spcPct val="0"/>
              </a:spcBef>
              <a:defRPr sz="8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790825" indent="-247650" algn="l" defTabSz="4702175" eaLnBrk="0" hangingPunct="0">
              <a:spcBef>
                <a:spcPct val="0"/>
              </a:spcBef>
              <a:defRPr sz="8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3248025" indent="-247650" defTabSz="4702175" eaLnBrk="0" fontAlgn="base" hangingPunct="0">
              <a:spcBef>
                <a:spcPct val="0"/>
              </a:spcBef>
              <a:spcAft>
                <a:spcPct val="0"/>
              </a:spcAft>
              <a:defRPr sz="8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705225" indent="-247650" defTabSz="4702175" eaLnBrk="0" fontAlgn="base" hangingPunct="0">
              <a:spcBef>
                <a:spcPct val="0"/>
              </a:spcBef>
              <a:spcAft>
                <a:spcPct val="0"/>
              </a:spcAft>
              <a:defRPr sz="8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4162425" indent="-247650" defTabSz="4702175" eaLnBrk="0" fontAlgn="base" hangingPunct="0">
              <a:spcBef>
                <a:spcPct val="0"/>
              </a:spcBef>
              <a:spcAft>
                <a:spcPct val="0"/>
              </a:spcAft>
              <a:defRPr sz="8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619625" indent="-247650" defTabSz="4702175" eaLnBrk="0" fontAlgn="base" hangingPunct="0">
              <a:spcBef>
                <a:spcPct val="0"/>
              </a:spcBef>
              <a:spcAft>
                <a:spcPct val="0"/>
              </a:spcAft>
              <a:defRPr sz="8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Aft>
                <a:spcPts val="2130"/>
              </a:spcAft>
              <a:defRPr/>
            </a:pPr>
            <a:r>
              <a:rPr lang="en-GB" altLang="en-US" sz="4814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Background</a:t>
            </a:r>
          </a:p>
          <a:p>
            <a:pPr marL="346273" indent="-346273">
              <a:buFont typeface="Arial" panose="020B0604020202020204" pitchFamily="34" charset="0"/>
              <a:buChar char="•"/>
              <a:defRPr/>
            </a:pPr>
            <a:r>
              <a:rPr lang="en-GB" altLang="en-US" sz="4814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4814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looked at how ICU nurses were requesting routine blood tests and if they required any advice from the medical team.</a:t>
            </a:r>
            <a:endParaRPr lang="en-GB" sz="4814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32840" indent="-432840">
              <a:buFont typeface="Arial" panose="020B0604020202020204" pitchFamily="34" charset="0"/>
              <a:buChar char="•"/>
              <a:defRPr/>
            </a:pPr>
            <a:r>
              <a:rPr lang="en-US" sz="4814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audited 12 ICU patients who took up a total of 46 bed days.</a:t>
            </a:r>
            <a:endParaRPr lang="en-GB" sz="4814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32840" indent="-432840">
              <a:buFont typeface="Arial" panose="020B0604020202020204" pitchFamily="34" charset="0"/>
              <a:buChar char="•"/>
              <a:defRPr/>
            </a:pPr>
            <a:r>
              <a:rPr lang="en-US" sz="4814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looked at which blood tests (except full blood count, urea &amp; electrolytes, clotting and liver function tests) were routinely performed.</a:t>
            </a:r>
            <a:endParaRPr lang="en-GB" sz="4814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32840" indent="-432840">
              <a:buFont typeface="Arial" panose="020B0604020202020204" pitchFamily="34" charset="0"/>
              <a:buChar char="•"/>
              <a:defRPr/>
            </a:pPr>
            <a:r>
              <a:rPr lang="en-US" sz="4814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noticed that blood tests for fibrinogen, Gamma GT (GGT), C-Reactive Protein (CRP) and vitamin D were regularly taken and questioned if these were needed.</a:t>
            </a:r>
            <a:endParaRPr lang="en-GB" sz="4814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32840" indent="-432840">
              <a:buFont typeface="Arial" panose="020B0604020202020204" pitchFamily="34" charset="0"/>
              <a:buChar char="•"/>
              <a:defRPr/>
            </a:pPr>
            <a:r>
              <a:rPr lang="en-US" sz="4814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 an additional point, we noted the </a:t>
            </a:r>
            <a:r>
              <a:rPr lang="en-GB" sz="4814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cost-effectiveness of each blood test.</a:t>
            </a:r>
          </a:p>
          <a:p>
            <a:pPr algn="just" eaLnBrk="1" hangingPunct="1">
              <a:spcAft>
                <a:spcPts val="2130"/>
              </a:spcAft>
              <a:buFontTx/>
              <a:buChar char="•"/>
              <a:defRPr/>
            </a:pPr>
            <a:endParaRPr lang="en-GB" altLang="en-US" sz="4376" dirty="0">
              <a:solidFill>
                <a:srgbClr val="002060"/>
              </a:solidFill>
            </a:endParaRPr>
          </a:p>
          <a:p>
            <a:pPr algn="just" eaLnBrk="1" hangingPunct="1">
              <a:spcAft>
                <a:spcPts val="2130"/>
              </a:spcAft>
              <a:buFontTx/>
              <a:buChar char="•"/>
              <a:defRPr/>
            </a:pPr>
            <a:endParaRPr lang="en-GB" altLang="en-US" sz="2575" dirty="0">
              <a:solidFill>
                <a:srgbClr val="002060"/>
              </a:solidFill>
            </a:endParaRPr>
          </a:p>
        </p:txBody>
      </p:sp>
      <p:sp>
        <p:nvSpPr>
          <p:cNvPr id="13319" name="Text Box 346">
            <a:extLst>
              <a:ext uri="{FF2B5EF4-FFF2-40B4-BE49-F238E27FC236}">
                <a16:creationId xmlns:a16="http://schemas.microsoft.com/office/drawing/2014/main" id="{0F604C02-C3B5-3741-A544-91B5AA65E5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73050" y="29959300"/>
            <a:ext cx="25603200" cy="1557338"/>
          </a:xfrm>
          <a:prstGeom prst="rect">
            <a:avLst/>
          </a:prstGeom>
          <a:noFill/>
          <a:ln>
            <a:noFill/>
          </a:ln>
        </p:spPr>
        <p:txBody>
          <a:bodyPr lIns="327216" tIns="163608" rIns="327216" bIns="163608">
            <a:spAutoFit/>
          </a:bodyPr>
          <a:lstStyle>
            <a:lvl1pPr marL="1077913" indent="-1077913" defTabSz="4702175">
              <a:spcBef>
                <a:spcPct val="20000"/>
              </a:spcBef>
              <a:buFont typeface="Arial" panose="020B0604020202020204" pitchFamily="34" charset="0"/>
              <a:buChar char="•"/>
              <a:defRPr sz="15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4863" indent="-309563" defTabSz="4702175">
              <a:spcBef>
                <a:spcPct val="20000"/>
              </a:spcBef>
              <a:buFont typeface="Arial" panose="020B0604020202020204" pitchFamily="34" charset="0"/>
              <a:buChar char="–"/>
              <a:defRPr sz="137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38250" indent="-247650" defTabSz="4702175">
              <a:spcBef>
                <a:spcPct val="20000"/>
              </a:spcBef>
              <a:buFont typeface="Arial" panose="020B0604020202020204" pitchFamily="34" charset="0"/>
              <a:buChar char="•"/>
              <a:defRPr sz="11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733550" indent="-247650" defTabSz="4702175">
              <a:spcBef>
                <a:spcPct val="20000"/>
              </a:spcBef>
              <a:buFont typeface="Arial" panose="020B0604020202020204" pitchFamily="34" charset="0"/>
              <a:buChar char="–"/>
              <a:defRPr sz="10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228850" indent="-247650" defTabSz="4702175">
              <a:spcBef>
                <a:spcPct val="20000"/>
              </a:spcBef>
              <a:buFont typeface="Arial" panose="020B0604020202020204" pitchFamily="34" charset="0"/>
              <a:buChar char="»"/>
              <a:defRPr sz="10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86050" indent="-247650" defTabSz="47021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0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43250" indent="-247650" defTabSz="47021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0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600450" indent="-247650" defTabSz="47021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0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57650" indent="-247650" defTabSz="47021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0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985"/>
              </a:spcAft>
              <a:buFont typeface="Arial" panose="020B0604020202020204" pitchFamily="34" charset="0"/>
              <a:buNone/>
              <a:defRPr/>
            </a:pPr>
            <a:r>
              <a:rPr lang="en-GB" altLang="en-US" sz="350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Authors would like to thank the Microbiology and Biochemistry departments at Leicester General Hospital. </a:t>
            </a:r>
          </a:p>
          <a:p>
            <a:pPr eaLnBrk="1" hangingPunct="1">
              <a:spcBef>
                <a:spcPct val="0"/>
              </a:spcBef>
              <a:spcAft>
                <a:spcPts val="985"/>
              </a:spcAft>
              <a:buFont typeface="Arial" panose="020B0604020202020204" pitchFamily="34" charset="0"/>
              <a:buNone/>
              <a:defRPr/>
            </a:pPr>
            <a:endParaRPr lang="en-GB" altLang="en-US" sz="3635" b="1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363" name="Content Placeholder 2">
            <a:extLst>
              <a:ext uri="{FF2B5EF4-FFF2-40B4-BE49-F238E27FC236}">
                <a16:creationId xmlns:a16="http://schemas.microsoft.com/office/drawing/2014/main" id="{381A56E1-12E1-1D42-A6E9-0E2B81BE1229}"/>
              </a:ext>
            </a:extLst>
          </p:cNvPr>
          <p:cNvSpPr>
            <a:spLocks noGrp="1"/>
          </p:cNvSpPr>
          <p:nvPr/>
        </p:nvSpPr>
        <p:spPr>
          <a:xfrm>
            <a:off x="23161625" y="14458950"/>
            <a:ext cx="9923463" cy="8034338"/>
          </a:xfrm>
          <a:prstGeom prst="rect">
            <a:avLst/>
          </a:prstGeom>
        </p:spPr>
        <p:txBody>
          <a:bodyPr/>
          <a:lstStyle/>
          <a:p>
            <a:pPr marL="346273" indent="-173136" algn="just" eaLnBrk="1" hangingPunct="1">
              <a:spcBef>
                <a:spcPts val="0"/>
              </a:spcBef>
              <a:tabLst>
                <a:tab pos="346273" algn="l"/>
              </a:tabLst>
              <a:defRPr/>
            </a:pPr>
            <a:r>
              <a:rPr lang="en-GB" sz="4814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Cycle 1</a:t>
            </a:r>
          </a:p>
          <a:p>
            <a:pPr marL="625221" indent="-625221" algn="just" eaLnBrk="1" hangingPunct="1">
              <a:spcBef>
                <a:spcPts val="0"/>
              </a:spcBef>
              <a:buFont typeface="Wingdings" pitchFamily="2" charset="2"/>
              <a:buChar char="Ø"/>
              <a:tabLst>
                <a:tab pos="346273" algn="l"/>
              </a:tabLst>
              <a:defRPr/>
            </a:pPr>
            <a:r>
              <a:rPr lang="en-US" sz="4814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 patients</a:t>
            </a:r>
            <a:endParaRPr lang="en-GB" sz="4814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25221" indent="-625221" algn="just" eaLnBrk="1" hangingPunct="1">
              <a:spcBef>
                <a:spcPts val="0"/>
              </a:spcBef>
              <a:buFont typeface="Wingdings" pitchFamily="2" charset="2"/>
              <a:buChar char="Ø"/>
              <a:tabLst>
                <a:tab pos="346273" algn="l"/>
              </a:tabLst>
              <a:defRPr/>
            </a:pPr>
            <a:r>
              <a:rPr lang="en-US" sz="4814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46 bed days</a:t>
            </a:r>
          </a:p>
          <a:p>
            <a:pPr algn="just" eaLnBrk="1" hangingPunct="1">
              <a:spcBef>
                <a:spcPts val="0"/>
              </a:spcBef>
              <a:tabLst>
                <a:tab pos="346273" algn="l"/>
              </a:tabLst>
              <a:defRPr/>
            </a:pPr>
            <a:endParaRPr lang="en-GB" sz="4814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59705" indent="-259705" algn="just" eaLnBrk="1" hangingPunct="1">
              <a:spcBef>
                <a:spcPts val="0"/>
              </a:spcBef>
              <a:buFont typeface="Wingdings" pitchFamily="2" charset="2"/>
              <a:buChar char="§"/>
              <a:tabLst>
                <a:tab pos="346273" algn="l"/>
              </a:tabLst>
              <a:defRPr/>
            </a:pPr>
            <a:r>
              <a:rPr lang="en-US" sz="4814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59 fibrinogen (1.2/day)</a:t>
            </a:r>
            <a:endParaRPr lang="en-GB" sz="4814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59705" indent="-259705" algn="just" eaLnBrk="1" hangingPunct="1">
              <a:spcBef>
                <a:spcPts val="0"/>
              </a:spcBef>
              <a:buFont typeface="Wingdings" pitchFamily="2" charset="2"/>
              <a:buChar char="§"/>
              <a:tabLst>
                <a:tab pos="346273" algn="l"/>
              </a:tabLst>
              <a:defRPr/>
            </a:pPr>
            <a:r>
              <a:rPr lang="en-US" sz="4814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49 CRP (1.07/day)</a:t>
            </a:r>
            <a:endParaRPr lang="en-GB" sz="4814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59705" indent="-259705" algn="just" eaLnBrk="1" hangingPunct="1">
              <a:spcBef>
                <a:spcPts val="0"/>
              </a:spcBef>
              <a:buFont typeface="Wingdings" pitchFamily="2" charset="2"/>
              <a:buChar char="§"/>
              <a:tabLst>
                <a:tab pos="346273" algn="l"/>
              </a:tabLst>
              <a:defRPr/>
            </a:pPr>
            <a:r>
              <a:rPr lang="en-US" sz="4814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61 GGT (1.32/day)</a:t>
            </a:r>
            <a:endParaRPr lang="en-GB" sz="4814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59705" indent="-259705" algn="just" eaLnBrk="1" hangingPunct="1">
              <a:spcBef>
                <a:spcPts val="0"/>
              </a:spcBef>
              <a:buFont typeface="Wingdings" pitchFamily="2" charset="2"/>
              <a:buChar char="§"/>
              <a:tabLst>
                <a:tab pos="346273" algn="l"/>
              </a:tabLst>
              <a:defRPr/>
            </a:pPr>
            <a:r>
              <a:rPr lang="en-US" sz="4814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Vitamin D (0.04/day)</a:t>
            </a:r>
            <a:endParaRPr lang="en-GB" sz="4814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 eaLnBrk="1" hangingPunct="1">
              <a:spcBef>
                <a:spcPct val="50000"/>
              </a:spcBef>
              <a:defRPr/>
            </a:pPr>
            <a:r>
              <a:rPr lang="en-GB" sz="2726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2726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4" name="Content Placeholder 2">
            <a:extLst>
              <a:ext uri="{FF2B5EF4-FFF2-40B4-BE49-F238E27FC236}">
                <a16:creationId xmlns:a16="http://schemas.microsoft.com/office/drawing/2014/main" id="{A5B237AB-F109-3C4D-911A-BA686A7D108A}"/>
              </a:ext>
            </a:extLst>
          </p:cNvPr>
          <p:cNvSpPr>
            <a:spLocks noGrp="1"/>
          </p:cNvSpPr>
          <p:nvPr/>
        </p:nvSpPr>
        <p:spPr>
          <a:xfrm>
            <a:off x="23161625" y="21936075"/>
            <a:ext cx="11201400" cy="7412038"/>
          </a:xfrm>
          <a:prstGeom prst="rect">
            <a:avLst/>
          </a:prstGeom>
        </p:spPr>
        <p:txBody>
          <a:bodyPr/>
          <a:lstStyle/>
          <a:p>
            <a:pPr marL="346273" indent="-173136" algn="just" eaLnBrk="1" hangingPunct="1">
              <a:spcBef>
                <a:spcPts val="0"/>
              </a:spcBef>
              <a:tabLst>
                <a:tab pos="346273" algn="l"/>
              </a:tabLst>
              <a:defRPr/>
            </a:pPr>
            <a:r>
              <a:rPr lang="en-GB" sz="4814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Cycle 2</a:t>
            </a:r>
          </a:p>
          <a:p>
            <a:pPr marL="625221" indent="-625221" algn="just" eaLnBrk="1" hangingPunct="1">
              <a:spcBef>
                <a:spcPts val="0"/>
              </a:spcBef>
              <a:buFont typeface="Wingdings" pitchFamily="2" charset="2"/>
              <a:buChar char="Ø"/>
              <a:tabLst>
                <a:tab pos="346273" algn="l"/>
              </a:tabLst>
              <a:defRPr/>
            </a:pPr>
            <a:r>
              <a:rPr lang="en-US" sz="4814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 patients </a:t>
            </a:r>
            <a:endParaRPr lang="en-GB" sz="4814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25221" indent="-625221" algn="just" eaLnBrk="1" hangingPunct="1">
              <a:spcBef>
                <a:spcPts val="0"/>
              </a:spcBef>
              <a:buFont typeface="Wingdings" pitchFamily="2" charset="2"/>
              <a:buChar char="Ø"/>
              <a:tabLst>
                <a:tab pos="346273" algn="l"/>
              </a:tabLst>
              <a:defRPr/>
            </a:pPr>
            <a:r>
              <a:rPr lang="en-US" sz="4814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50 bed days</a:t>
            </a:r>
          </a:p>
          <a:p>
            <a:pPr algn="just" eaLnBrk="1" hangingPunct="1">
              <a:spcBef>
                <a:spcPts val="0"/>
              </a:spcBef>
              <a:tabLst>
                <a:tab pos="346273" algn="l"/>
              </a:tabLst>
              <a:defRPr/>
            </a:pPr>
            <a:endParaRPr lang="en-GB" sz="4814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59705" indent="-259705" algn="just" eaLnBrk="1" hangingPunct="1">
              <a:spcBef>
                <a:spcPts val="0"/>
              </a:spcBef>
              <a:buFont typeface="Wingdings" pitchFamily="2" charset="2"/>
              <a:buChar char="§"/>
              <a:tabLst>
                <a:tab pos="346273" algn="l"/>
              </a:tabLst>
              <a:defRPr/>
            </a:pPr>
            <a:r>
              <a:rPr lang="en-GB" sz="4814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 Fibrinogen (0.12/day)</a:t>
            </a:r>
            <a:endParaRPr lang="en-GB" sz="4814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59705" indent="-259705" algn="just" eaLnBrk="1" hangingPunct="1">
              <a:spcBef>
                <a:spcPts val="0"/>
              </a:spcBef>
              <a:buFont typeface="Wingdings" pitchFamily="2" charset="2"/>
              <a:buChar char="§"/>
              <a:tabLst>
                <a:tab pos="346273" algn="l"/>
              </a:tabLst>
              <a:defRPr/>
            </a:pPr>
            <a:r>
              <a:rPr lang="en-GB" sz="4814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 CRP (0.28/day)</a:t>
            </a:r>
            <a:endParaRPr lang="en-GB" sz="4814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59705" indent="-259705" algn="just" eaLnBrk="1" hangingPunct="1">
              <a:spcBef>
                <a:spcPts val="0"/>
              </a:spcBef>
              <a:buFont typeface="Wingdings" pitchFamily="2" charset="2"/>
              <a:buChar char="§"/>
              <a:tabLst>
                <a:tab pos="346273" algn="l"/>
              </a:tabLst>
              <a:defRPr/>
            </a:pPr>
            <a:r>
              <a:rPr lang="en-GB" sz="4814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 GGT (0.06/day)</a:t>
            </a:r>
            <a:endParaRPr lang="en-GB" sz="4814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59705" indent="-259705" algn="just" eaLnBrk="1" hangingPunct="1">
              <a:spcBef>
                <a:spcPts val="0"/>
              </a:spcBef>
              <a:buFont typeface="Wingdings" pitchFamily="2" charset="2"/>
              <a:buChar char="§"/>
              <a:tabLst>
                <a:tab pos="346273" algn="l"/>
              </a:tabLst>
              <a:defRPr/>
            </a:pPr>
            <a:r>
              <a:rPr lang="en-GB" sz="4814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 Vitamin D (0/day)</a:t>
            </a:r>
            <a:endParaRPr lang="en-GB" sz="4814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321" name="Content Placeholder 2">
            <a:extLst>
              <a:ext uri="{FF2B5EF4-FFF2-40B4-BE49-F238E27FC236}">
                <a16:creationId xmlns:a16="http://schemas.microsoft.com/office/drawing/2014/main" id="{EA24DB4D-B357-1948-86FD-836527E990BC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34731325" y="8081963"/>
            <a:ext cx="9020175" cy="420211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>
              <a:tabLst>
                <a:tab pos="457200" algn="l"/>
              </a:tabLst>
              <a:defRPr sz="2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57200" algn="l"/>
              </a:tabLst>
              <a:defRPr sz="2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57200" algn="l"/>
              </a:tabLst>
              <a:defRPr sz="2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57200" algn="l"/>
              </a:tabLst>
              <a:defRPr sz="2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57200" algn="l"/>
              </a:tabLst>
              <a:defRPr sz="2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8802688" indent="-6518275" defTabSz="41719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259888" indent="-6518275" defTabSz="41719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9717088" indent="-6518275" defTabSz="41719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0174288" indent="-6518275" defTabSz="41719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just" eaLnBrk="1" hangingPunct="1">
              <a:spcBef>
                <a:spcPts val="0"/>
              </a:spcBef>
              <a:defRPr/>
            </a:pPr>
            <a:r>
              <a:rPr lang="en-GB" altLang="en-US" sz="4814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Cost of each test</a:t>
            </a:r>
          </a:p>
          <a:p>
            <a:pPr marL="625221" indent="-625221" algn="just" eaLnBrk="1" hangingPunct="1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en-GB" altLang="en-US" sz="4814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Fibrinogen £4.91</a:t>
            </a:r>
            <a:endParaRPr lang="en-GB" altLang="en-US" sz="4814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25221" indent="-625221" algn="just" eaLnBrk="1" hangingPunct="1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en-GB" altLang="en-US" sz="4814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CRP £0.63</a:t>
            </a:r>
            <a:endParaRPr lang="en-GB" altLang="en-US" sz="4814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25221" indent="-625221" algn="just" eaLnBrk="1" hangingPunct="1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en-GB" altLang="en-US" sz="4814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GGT £3.17</a:t>
            </a:r>
            <a:endParaRPr lang="en-GB" altLang="en-US" sz="4814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25221" indent="-625221" algn="just" eaLnBrk="1" hangingPunct="1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en-GB" altLang="en-US" sz="4814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Vitamin D £19.76</a:t>
            </a:r>
            <a:endParaRPr lang="en-GB" altLang="en-US" sz="4814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3322" name="Picture 365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AF57DDA9-C7BD-2A48-BB80-D96675A6D3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9" r="23526" b="29578"/>
          <a:stretch>
            <a:fillRect/>
          </a:stretch>
        </p:blipFill>
        <p:spPr bwMode="auto">
          <a:xfrm>
            <a:off x="750888" y="14708188"/>
            <a:ext cx="20512087" cy="15343187"/>
          </a:xfrm>
          <a:prstGeom prst="rect">
            <a:avLst/>
          </a:prstGeom>
          <a:noFill/>
          <a:ln w="9525">
            <a:solidFill>
              <a:schemeClr val="bg1">
                <a:alpha val="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6B6CA27-8ADA-864E-94F8-3E3181BD326A}"/>
              </a:ext>
            </a:extLst>
          </p:cNvPr>
          <p:cNvGraphicFramePr>
            <a:graphicFrameLocks noGrp="1"/>
          </p:cNvGraphicFramePr>
          <p:nvPr/>
        </p:nvGraphicFramePr>
        <p:xfrm>
          <a:off x="34731325" y="12374563"/>
          <a:ext cx="15928976" cy="57515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822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822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822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822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12026">
                <a:tc>
                  <a:txBody>
                    <a:bodyPr/>
                    <a:lstStyle/>
                    <a:p>
                      <a:pPr algn="l"/>
                      <a:endParaRPr lang="en-GB" sz="4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214" marR="7214" marT="7215" marB="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4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Cycle 1</a:t>
                      </a:r>
                    </a:p>
                  </a:txBody>
                  <a:tcPr marL="7214" marR="7214" marT="7215" marB="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4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Cycle 2</a:t>
                      </a:r>
                    </a:p>
                  </a:txBody>
                  <a:tcPr marL="7214" marR="7214" marT="7215" marB="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44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Savings/pa</a:t>
                      </a:r>
                    </a:p>
                  </a:txBody>
                  <a:tcPr marL="7214" marR="7214" marT="721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1865">
                <a:tc>
                  <a:txBody>
                    <a:bodyPr/>
                    <a:lstStyle/>
                    <a:p>
                      <a:pPr algn="l"/>
                      <a:r>
                        <a:rPr lang="en-GB" sz="4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Fibrinogen</a:t>
                      </a:r>
                    </a:p>
                  </a:txBody>
                  <a:tcPr marL="7214" marR="7214" marT="7215" marB="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4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£21,258.34 </a:t>
                      </a:r>
                    </a:p>
                  </a:txBody>
                  <a:tcPr marL="7214" marR="7214" marT="7215" marB="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4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£2,125.83 </a:t>
                      </a:r>
                    </a:p>
                  </a:txBody>
                  <a:tcPr marL="7214" marR="7214" marT="7215" marB="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4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£19,132.51 </a:t>
                      </a:r>
                    </a:p>
                  </a:txBody>
                  <a:tcPr marL="7214" marR="7214" marT="721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1865">
                <a:tc>
                  <a:txBody>
                    <a:bodyPr/>
                    <a:lstStyle/>
                    <a:p>
                      <a:pPr algn="l"/>
                      <a:r>
                        <a:rPr lang="en-GB" sz="4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CRP</a:t>
                      </a:r>
                    </a:p>
                  </a:txBody>
                  <a:tcPr marL="7214" marR="7214" marT="7215" marB="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4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£2,432.15 </a:t>
                      </a:r>
                    </a:p>
                  </a:txBody>
                  <a:tcPr marL="7214" marR="7214" marT="7215" marB="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4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£636.45 </a:t>
                      </a:r>
                    </a:p>
                  </a:txBody>
                  <a:tcPr marL="7214" marR="7214" marT="7215" marB="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4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£1,795.70 </a:t>
                      </a:r>
                    </a:p>
                  </a:txBody>
                  <a:tcPr marL="7214" marR="7214" marT="721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1865">
                <a:tc>
                  <a:txBody>
                    <a:bodyPr/>
                    <a:lstStyle/>
                    <a:p>
                      <a:pPr algn="l"/>
                      <a:r>
                        <a:rPr lang="en-GB" sz="4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GGT</a:t>
                      </a:r>
                    </a:p>
                  </a:txBody>
                  <a:tcPr marL="7214" marR="7214" marT="7215" marB="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4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£15,097.32 </a:t>
                      </a:r>
                    </a:p>
                  </a:txBody>
                  <a:tcPr marL="7214" marR="7214" marT="7215" marB="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4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£686.24 </a:t>
                      </a:r>
                    </a:p>
                  </a:txBody>
                  <a:tcPr marL="7214" marR="7214" marT="7215" marB="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4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£14,411.08 </a:t>
                      </a:r>
                    </a:p>
                  </a:txBody>
                  <a:tcPr marL="7214" marR="7214" marT="721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1865">
                <a:tc>
                  <a:txBody>
                    <a:bodyPr/>
                    <a:lstStyle/>
                    <a:p>
                      <a:pPr algn="l"/>
                      <a:r>
                        <a:rPr lang="en-GB" sz="4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Vitamin D</a:t>
                      </a:r>
                    </a:p>
                  </a:txBody>
                  <a:tcPr marL="7214" marR="7214" marT="7215" marB="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4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£2,851.76 </a:t>
                      </a:r>
                    </a:p>
                  </a:txBody>
                  <a:tcPr marL="7214" marR="7214" marT="7215" marB="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4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£0 </a:t>
                      </a:r>
                    </a:p>
                  </a:txBody>
                  <a:tcPr marL="7214" marR="7214" marT="7215" marB="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4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£2,851.76 </a:t>
                      </a:r>
                    </a:p>
                  </a:txBody>
                  <a:tcPr marL="7214" marR="7214" marT="721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12026">
                <a:tc>
                  <a:txBody>
                    <a:bodyPr/>
                    <a:lstStyle/>
                    <a:p>
                      <a:pPr algn="l"/>
                      <a:endParaRPr lang="en-GB" sz="4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214" marR="7214" marT="7215" marB="0" anchor="b"/>
                </a:tc>
                <a:tc>
                  <a:txBody>
                    <a:bodyPr/>
                    <a:lstStyle/>
                    <a:p>
                      <a:pPr algn="l"/>
                      <a:endParaRPr lang="en-GB" sz="4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214" marR="7214" marT="7215" marB="0" anchor="b"/>
                </a:tc>
                <a:tc>
                  <a:txBody>
                    <a:bodyPr/>
                    <a:lstStyle/>
                    <a:p>
                      <a:pPr algn="l"/>
                      <a:endParaRPr lang="en-GB" sz="4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7214" marR="7214" marT="7215" marB="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44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£38,191.05 </a:t>
                      </a:r>
                    </a:p>
                  </a:txBody>
                  <a:tcPr marL="7214" marR="7214" marT="721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3360" name="Content Placeholder 2">
            <a:extLst>
              <a:ext uri="{FF2B5EF4-FFF2-40B4-BE49-F238E27FC236}">
                <a16:creationId xmlns:a16="http://schemas.microsoft.com/office/drawing/2014/main" id="{9630F3B4-F33D-AF4E-849C-A5877CAF5777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34731325" y="20208875"/>
            <a:ext cx="15649575" cy="952341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tabLst>
                <a:tab pos="315913" algn="l"/>
              </a:tabLst>
              <a:defRPr sz="2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315913" algn="l"/>
              </a:tabLst>
              <a:defRPr sz="2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315913" algn="l"/>
              </a:tabLst>
              <a:defRPr sz="2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315913" algn="l"/>
              </a:tabLst>
              <a:defRPr sz="2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315913" algn="l"/>
              </a:tabLst>
              <a:defRPr sz="2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8802688" indent="-6518275" defTabSz="4171950" eaLnBrk="0" fontAlgn="base" hangingPunct="0">
              <a:spcBef>
                <a:spcPct val="0"/>
              </a:spcBef>
              <a:spcAft>
                <a:spcPct val="0"/>
              </a:spcAft>
              <a:tabLst>
                <a:tab pos="315913" algn="l"/>
              </a:tabLst>
              <a:defRPr sz="2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259888" indent="-6518275" defTabSz="4171950" eaLnBrk="0" fontAlgn="base" hangingPunct="0">
              <a:spcBef>
                <a:spcPct val="0"/>
              </a:spcBef>
              <a:spcAft>
                <a:spcPct val="0"/>
              </a:spcAft>
              <a:tabLst>
                <a:tab pos="315913" algn="l"/>
              </a:tabLst>
              <a:defRPr sz="2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9717088" indent="-6518275" defTabSz="4171950" eaLnBrk="0" fontAlgn="base" hangingPunct="0">
              <a:spcBef>
                <a:spcPct val="0"/>
              </a:spcBef>
              <a:spcAft>
                <a:spcPct val="0"/>
              </a:spcAft>
              <a:tabLst>
                <a:tab pos="315913" algn="l"/>
              </a:tabLst>
              <a:defRPr sz="2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0174288" indent="-6518275" defTabSz="4171950" eaLnBrk="0" fontAlgn="base" hangingPunct="0">
              <a:spcBef>
                <a:spcPct val="0"/>
              </a:spcBef>
              <a:spcAft>
                <a:spcPct val="0"/>
              </a:spcAft>
              <a:tabLst>
                <a:tab pos="315913" algn="l"/>
              </a:tabLst>
              <a:defRPr sz="2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defRPr/>
            </a:pPr>
            <a:endParaRPr lang="en-GB" altLang="en-US" sz="5032" b="1">
              <a:solidFill>
                <a:srgbClr val="FF0000"/>
              </a:solidFill>
              <a:latin typeface="Verdana" panose="020B0604030504040204" pitchFamily="34" charset="0"/>
            </a:endParaRPr>
          </a:p>
        </p:txBody>
      </p:sp>
      <p:sp>
        <p:nvSpPr>
          <p:cNvPr id="370" name="Text Box 7">
            <a:extLst>
              <a:ext uri="{FF2B5EF4-FFF2-40B4-BE49-F238E27FC236}">
                <a16:creationId xmlns:a16="http://schemas.microsoft.com/office/drawing/2014/main" id="{47BF4778-357B-C846-95EF-51EF1F525104}"/>
              </a:ext>
            </a:extLst>
          </p:cNvPr>
          <p:cNvSpPr txBox="1"/>
          <p:nvPr/>
        </p:nvSpPr>
        <p:spPr>
          <a:xfrm>
            <a:off x="854075" y="1438275"/>
            <a:ext cx="39382700" cy="19843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/>
          <a:lstStyle/>
          <a:p>
            <a:pPr algn="just" eaLnBrk="1" hangingPunct="1">
              <a:spcBef>
                <a:spcPct val="50000"/>
              </a:spcBef>
              <a:defRPr/>
            </a:pPr>
            <a:r>
              <a:rPr lang="en-GB" sz="4814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Aim: Improve communication of blood requests and MDT working with the Intensive Care Unit (ICU) nurses.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09783B5-6957-C64F-95B3-9E3976EA4ED6}"/>
              </a:ext>
            </a:extLst>
          </p:cNvPr>
          <p:cNvSpPr/>
          <p:nvPr/>
        </p:nvSpPr>
        <p:spPr>
          <a:xfrm>
            <a:off x="13733463" y="20400963"/>
            <a:ext cx="5195887" cy="2506662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spcBef>
                <a:spcPct val="50000"/>
              </a:spcBef>
              <a:defRPr/>
            </a:pPr>
            <a:endParaRPr lang="en-US" sz="1666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7ADF38D-B3A6-9548-9880-D97A829B7ECB}"/>
              </a:ext>
            </a:extLst>
          </p:cNvPr>
          <p:cNvSpPr txBox="1"/>
          <p:nvPr/>
        </p:nvSpPr>
        <p:spPr>
          <a:xfrm>
            <a:off x="19399250" y="3109913"/>
            <a:ext cx="14501813" cy="7399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eaLnBrk="1" hangingPunct="1">
              <a:spcAft>
                <a:spcPts val="2130"/>
              </a:spcAft>
              <a:defRPr/>
            </a:pPr>
            <a:r>
              <a:rPr lang="en-GB" altLang="en-US" sz="4814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Intervention</a:t>
            </a:r>
            <a:endParaRPr lang="en-GB" altLang="en-US" sz="4814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32840" indent="-432840">
              <a:buFont typeface="Arial" panose="020B0604020202020204" pitchFamily="34" charset="0"/>
              <a:buChar char="•"/>
              <a:defRPr/>
            </a:pPr>
            <a:r>
              <a:rPr lang="en-US" sz="4814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checklist of blood test requests was made, for admission and weekdays on ICE to standardize which blood tests are requested as a routine (image below).</a:t>
            </a:r>
            <a:endParaRPr lang="en-GB" sz="4814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32840" indent="-432840">
              <a:buFont typeface="Arial" panose="020B0604020202020204" pitchFamily="34" charset="0"/>
              <a:buChar char="•"/>
              <a:defRPr/>
            </a:pPr>
            <a:r>
              <a:rPr lang="en-US" sz="4814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 intervention was discussed and agreed with the nursing team.</a:t>
            </a:r>
            <a:endParaRPr lang="en-GB" sz="4814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32840" indent="-432840">
              <a:buFont typeface="Arial" panose="020B0604020202020204" pitchFamily="34" charset="0"/>
              <a:buChar char="•"/>
              <a:defRPr/>
            </a:pPr>
            <a:r>
              <a:rPr lang="en-US" sz="4814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sought microbiology advice on ordering daily CRP, as opposed to alternate days.</a:t>
            </a:r>
            <a:endParaRPr lang="en-GB" sz="4814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defRPr/>
            </a:pPr>
            <a:endParaRPr lang="en-US" sz="2407" dirty="0"/>
          </a:p>
        </p:txBody>
      </p:sp>
      <p:sp>
        <p:nvSpPr>
          <p:cNvPr id="13364" name="TextBox 2">
            <a:extLst>
              <a:ext uri="{FF2B5EF4-FFF2-40B4-BE49-F238E27FC236}">
                <a16:creationId xmlns:a16="http://schemas.microsoft.com/office/drawing/2014/main" id="{03CE2A67-82C5-E842-A532-60D320FE9C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4075" y="30099000"/>
            <a:ext cx="17629188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3500" i="1">
                <a:latin typeface="Verdana" panose="020B0604030504040204" pitchFamily="34" charset="0"/>
              </a:rPr>
              <a:t>Image 1 – ICE form requesting ITU Bloods</a:t>
            </a:r>
          </a:p>
        </p:txBody>
      </p:sp>
      <p:sp>
        <p:nvSpPr>
          <p:cNvPr id="13365" name="TextBox 18">
            <a:extLst>
              <a:ext uri="{FF2B5EF4-FFF2-40B4-BE49-F238E27FC236}">
                <a16:creationId xmlns:a16="http://schemas.microsoft.com/office/drawing/2014/main" id="{D64FCEC0-3B08-BA4C-89D7-C6F0373AE7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44000" y="18211800"/>
            <a:ext cx="15911513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3500" i="1">
                <a:latin typeface="Verdana" panose="020B0604030504040204" pitchFamily="34" charset="0"/>
              </a:rPr>
              <a:t>Table 1 - </a:t>
            </a:r>
            <a:r>
              <a:rPr lang="en-GB" altLang="en-US" sz="3500" i="1">
                <a:latin typeface="Verdana" panose="020B0604030504040204" pitchFamily="34" charset="0"/>
              </a:rPr>
              <a:t>how much money would be spent on blood tests in each cycle, over a year (pa = per annum)</a:t>
            </a:r>
            <a:endParaRPr lang="en-US" altLang="en-US" sz="3500" i="1">
              <a:latin typeface="Verdana" panose="020B060403050404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8FCC838-FFE4-AB43-8732-A1AC1BFD5B19}"/>
              </a:ext>
            </a:extLst>
          </p:cNvPr>
          <p:cNvSpPr txBox="1"/>
          <p:nvPr/>
        </p:nvSpPr>
        <p:spPr>
          <a:xfrm>
            <a:off x="34544000" y="3054350"/>
            <a:ext cx="14501813" cy="5446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eaLnBrk="1" hangingPunct="1">
              <a:spcAft>
                <a:spcPts val="2130"/>
              </a:spcAft>
              <a:defRPr/>
            </a:pPr>
            <a:r>
              <a:rPr lang="en-GB" altLang="en-US" sz="4814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Results</a:t>
            </a:r>
          </a:p>
          <a:p>
            <a:pPr marL="625221" indent="-625221" algn="just" eaLnBrk="1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4814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survey was distributed to the nurses to ascertain their opinion on the new checklist.</a:t>
            </a:r>
          </a:p>
          <a:p>
            <a:pPr marL="625221" indent="-625221" algn="just" eaLnBrk="1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4814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cost of each blood test was calculated, comparing both cycles.</a:t>
            </a:r>
          </a:p>
          <a:p>
            <a:pPr marL="625221" indent="-625221" algn="just" eaLnBrk="1" hangingPunct="1">
              <a:spcAft>
                <a:spcPts val="2130"/>
              </a:spcAft>
              <a:buFont typeface="Arial" panose="020B0604020202020204" pitchFamily="34" charset="0"/>
              <a:buChar char="•"/>
              <a:defRPr/>
            </a:pPr>
            <a:endParaRPr lang="en-GB" altLang="en-US" sz="4814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defRPr/>
            </a:pPr>
            <a:endParaRPr lang="en-US" sz="2407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57D43B5-F4A4-D545-9855-39E4A8018836}"/>
              </a:ext>
            </a:extLst>
          </p:cNvPr>
          <p:cNvSpPr txBox="1"/>
          <p:nvPr/>
        </p:nvSpPr>
        <p:spPr>
          <a:xfrm>
            <a:off x="34544000" y="19686588"/>
            <a:ext cx="16116300" cy="106314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eaLnBrk="1" hangingPunct="1">
              <a:spcAft>
                <a:spcPts val="2130"/>
              </a:spcAft>
              <a:defRPr/>
            </a:pPr>
            <a:r>
              <a:rPr lang="en-GB" altLang="en-US" sz="5251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Conclusions</a:t>
            </a:r>
          </a:p>
          <a:p>
            <a:pPr marL="625221" indent="-625221" algn="just" eaLnBrk="1" hangingPunct="1">
              <a:spcBef>
                <a:spcPts val="0"/>
              </a:spcBef>
              <a:buFont typeface="Wingdings" pitchFamily="2" charset="2"/>
              <a:buChar char="Ø"/>
              <a:tabLst>
                <a:tab pos="346273" algn="l"/>
              </a:tabLst>
              <a:defRPr/>
            </a:pPr>
            <a:r>
              <a:rPr lang="en-US" sz="5251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There is now specific guidance provided for requesting blood tests on ICE.</a:t>
            </a:r>
            <a:endParaRPr lang="en-GB" sz="5251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25221" indent="-625221" algn="just" eaLnBrk="1" hangingPunct="1">
              <a:spcBef>
                <a:spcPts val="0"/>
              </a:spcBef>
              <a:buFont typeface="Wingdings" pitchFamily="2" charset="2"/>
              <a:buChar char="Ø"/>
              <a:tabLst>
                <a:tab pos="346273" algn="l"/>
              </a:tabLst>
              <a:defRPr/>
            </a:pPr>
            <a:r>
              <a:rPr lang="en-US" sz="5251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have received promising feedback from the nursing team – they find the checklist clear and more time efficient.</a:t>
            </a:r>
            <a:endParaRPr lang="en-GB" sz="5251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25221" indent="-625221" algn="just" eaLnBrk="1" hangingPunct="1">
              <a:spcBef>
                <a:spcPts val="0"/>
              </a:spcBef>
              <a:buFont typeface="Wingdings" pitchFamily="2" charset="2"/>
              <a:buChar char="Ø"/>
              <a:tabLst>
                <a:tab pos="346273" algn="l"/>
              </a:tabLst>
              <a:defRPr/>
            </a:pPr>
            <a:r>
              <a:rPr lang="en-US" sz="5251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Many unnecessary tests were being requested initially.</a:t>
            </a:r>
            <a:endParaRPr lang="en-GB" sz="5251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25221" indent="-625221" algn="just" eaLnBrk="1" hangingPunct="1">
              <a:spcBef>
                <a:spcPts val="0"/>
              </a:spcBef>
              <a:buFont typeface="Wingdings" pitchFamily="2" charset="2"/>
              <a:buChar char="Ø"/>
              <a:tabLst>
                <a:tab pos="346273" algn="l"/>
              </a:tabLst>
              <a:defRPr/>
            </a:pPr>
            <a:r>
              <a:rPr lang="en-US" sz="5251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have concluded that there is substantial cost-saving for the hospital trust. </a:t>
            </a:r>
            <a:endParaRPr lang="en-GB" sz="5251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 eaLnBrk="1" hangingPunct="1">
              <a:spcAft>
                <a:spcPts val="2130"/>
              </a:spcAft>
              <a:defRPr/>
            </a:pPr>
            <a:endParaRPr lang="en-GB" altLang="en-US" sz="4814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defRPr/>
            </a:pPr>
            <a:endParaRPr lang="en-US" sz="2407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2395</TotalTime>
  <Words>488</Words>
  <Application>Microsoft Macintosh PowerPoint</Application>
  <PresentationFormat>Custom</PresentationFormat>
  <Paragraphs>71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Verdana</vt:lpstr>
      <vt:lpstr>Times New Roman</vt:lpstr>
      <vt:lpstr>Wingdings</vt:lpstr>
      <vt:lpstr>Office Theme</vt:lpstr>
      <vt:lpstr>anuja40k@yahoo.co.uk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James</dc:creator>
  <cp:lastModifiedBy>Anuja Chalishazar</cp:lastModifiedBy>
  <cp:revision>85</cp:revision>
  <cp:lastPrinted>2021-02-10T18:25:12Z</cp:lastPrinted>
  <dcterms:created xsi:type="dcterms:W3CDTF">2009-03-11T12:19:15Z</dcterms:created>
  <dcterms:modified xsi:type="dcterms:W3CDTF">2021-04-24T08:51:09Z</dcterms:modified>
</cp:coreProperties>
</file>